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70" r:id="rId11"/>
    <p:sldId id="265" r:id="rId12"/>
    <p:sldId id="266" r:id="rId13"/>
    <p:sldId id="267" r:id="rId14"/>
    <p:sldId id="268" r:id="rId15"/>
    <p:sldId id="269" r:id="rId16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6" autoAdjust="0"/>
    <p:restoredTop sz="94660"/>
  </p:normalViewPr>
  <p:slideViewPr>
    <p:cSldViewPr snapToGrid="0">
      <p:cViewPr varScale="1">
        <p:scale>
          <a:sx n="121" d="100"/>
          <a:sy n="121" d="100"/>
        </p:scale>
        <p:origin x="523" y="9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2DCC432-E055-C674-C9A5-52B7A98E4C0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AB6ADA9A-6624-36FB-A6A8-F2B5F6A5661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21744681-D413-D5FD-7D43-6AD4074CB9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0F6CD068-B3EB-C28F-E5C0-2FC18F9AB2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AECF5CEF-3B37-2764-3A0B-E8593AE4DF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54811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89B2DE4-5682-8E29-877F-6E4AAE9AF2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63BB1FC3-EB9A-4EE6-B203-7673830B0A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EEDF326A-2A55-D2A0-42B9-B26343F480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743D0B79-E873-AFED-4919-A2B39ABCDD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E435173E-19FB-6BB9-29EE-03BBD4CF3D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37789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E6E5A6A9-2D7E-6EC1-D606-28AF0E5DB23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352A412F-BE29-93A7-8F23-0A0876483A4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F208DBA1-60BE-7308-7C1E-C65056FBBB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0763A642-C945-DBE2-CCE7-E2D4640102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8E90A9BA-156A-E103-148A-A278160112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51147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90BC50B-5A70-3EAD-FB03-E64D5DAC32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EEC9381-25A1-0EFC-4FED-3D5F8A93AB3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547F1291-4DB0-1BAB-AE33-8AAAF0216A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612DE7FE-E8E5-48F1-1CBF-A767EE2A44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6707F564-641F-E289-1E4E-F4B9B883FA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482571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9D0C18B-1AF3-C31A-9023-D5809F2F97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8BDF24B8-644B-3920-B8A5-8264DF535E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75D792BE-4F26-53BE-392D-92FB979CD1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BC14ACFC-75F5-2C22-AD09-471C387C91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DCE36921-6892-A4E2-823A-444BC80C32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24019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47198DE-59D7-B956-1465-2C5045EB85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C218163-0A9F-8894-9F94-BF627003FD7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7004896E-35BD-89E5-3D28-5901D7C334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B61946A5-8CAD-1139-A334-CFF0F145BB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411B6618-2303-B000-DEA8-E9BC3FAD2F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0A181E24-F209-6F32-2C29-9F52F1A4A6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02942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7DB91AB-5283-370D-0FCC-3359CDD0B3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FC3C3842-3B11-1365-BB32-FE7287D737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F322F6ED-00B8-24A3-D3F3-A4E3EA710A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94AF8019-C717-8FB6-6AD8-4C14C69F52B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54FC3BDE-7012-D017-E450-D23D932131C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99A9C5CE-8CFA-F66C-00F2-03A6BA1A5E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7FDC5C9D-38CA-51C1-0DF2-90AB82FAAC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C54706E6-1BDB-E68C-BA2C-CFD8FA27B9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724901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7930BC3-691F-BEEF-32B6-F477696140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CCC11C06-FB3A-8AB3-84BF-4BA16C70C8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D9243DFD-5F07-FAA5-D026-8D1865DA28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F2021E35-673E-2CC8-5E2E-38FE838AB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37849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8B3BA206-C9BA-2374-57B5-A68217E532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57E7A51C-9794-9FAB-F841-7A248580FA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B2D1BC70-1CAF-B654-9012-4F87E5F8D8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468243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535418F-8D21-43EB-7827-AF0857AB9A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AD35296-F831-EF71-006D-C65610EC8A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A8AB0433-4AFE-3549-7142-9491C490DF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B993319B-1337-760C-6C11-0CB6500D6E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59DD8DE0-09AC-8911-FF62-83D481967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86C8BDC1-D329-F5EE-48F6-047D3A250C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87205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0076F15-0A66-76F0-B073-AB0ED098B6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864B3F63-FB7F-A213-352D-49016546D3C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544857A3-22FE-9DC3-B828-0C3CB475BB5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530D76D6-448B-F38F-5EAC-4C8DC7C86D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073481A4-2CEC-F23F-578C-F49E2465F3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9EDBAE88-13FE-2CEB-659A-977E6FC278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18029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F6A20FD-B0AF-E007-35DB-D2E1EE265B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23AB7FB8-2148-40BC-F049-F415281A599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16A4C22F-4A7F-3007-97A5-C4160850F34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D7CE17C-68C5-4C5A-BE6F-CBBB13524A64}" type="datetimeFigureOut">
              <a:rPr lang="ru-RU" smtClean="0"/>
              <a:t>10.12.2025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0F9ECD01-7317-84CA-BCD0-C05E29B2709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03DEA6CC-AB89-2E1E-C19F-EC028B1A0C8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C87A5E1-22E2-4503-8929-CF3927CA1C0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92624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tree/main/%D0%98%D0%A1%D0%A0%204.1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2%D0%A1%D0%A0%201.1/%D0%92%D0%A1%D0%A0%201.1.pdf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2%D0%A1%D0%A0%202.2/README.md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2%D0%A1%D0%A0%203.2/README.md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2%D0%A1%D0%A0%204.2/%D0%92%D0%A1%D0%A0%204.2.pdf" TargetMode="Externa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8%D0%A1%D0%A0%201.1/README.md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8%D0%A1%D0%A0%201.2/README.md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8%D0%A1%D0%A0%202.1/README.md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8%D0%A1%D0%A0%202.2/%D0%98%D0%A1%D0%A0%202.2.pdf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8%D0%A1%D0%A0%203.1/README.md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8%D0%A1%D0%A0%203.2/README.md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200743/git-test/blob/main/%D0%98%D0%A1%D0%A0%203.3/README.md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8DF466D-378C-A9D3-0A81-9E71EF092B5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Отчёт по дисциплине «Управление IT-проектами для корпоративного обучения»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5DF2F151-78E3-E5F2-792D-096E7068C83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/>
              <a:t>Выполнил магистрант 2 курса ИИТТО, направления КЭО</a:t>
            </a:r>
          </a:p>
          <a:p>
            <a:r>
              <a:rPr lang="ru-RU" dirty="0"/>
              <a:t>Щербинин Артем Владимирович</a:t>
            </a:r>
          </a:p>
        </p:txBody>
      </p:sp>
    </p:spTree>
    <p:extLst>
      <p:ext uri="{BB962C8B-B14F-4D97-AF65-F5344CB8AC3E}">
        <p14:creationId xmlns:p14="http://schemas.microsoft.com/office/powerpoint/2010/main" val="140317919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ИСР 4</a:t>
            </a:r>
            <a:r>
              <a:rPr lang="en-US" dirty="0"/>
              <a:t>.</a:t>
            </a:r>
            <a:r>
              <a:rPr lang="ru-RU" dirty="0"/>
              <a:t>1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ru-RU" dirty="0"/>
              <a:t>Изучив конкретную систему управления IT-проектами корпоративного обучения, использовав одну из стратегий ветвления (</a:t>
            </a:r>
            <a:r>
              <a:rPr lang="ru-RU" dirty="0" err="1"/>
              <a:t>branching</a:t>
            </a:r>
            <a:r>
              <a:rPr lang="ru-RU" dirty="0"/>
              <a:t> </a:t>
            </a:r>
            <a:r>
              <a:rPr lang="ru-RU" dirty="0" err="1"/>
              <a:t>strategies</a:t>
            </a:r>
            <a:r>
              <a:rPr lang="ru-RU" dirty="0"/>
              <a:t>) на основе сервиса </a:t>
            </a:r>
            <a:r>
              <a:rPr lang="ru-RU" dirty="0" err="1"/>
              <a:t>GitHub</a:t>
            </a:r>
            <a:r>
              <a:rPr lang="ru-RU" dirty="0"/>
              <a:t> реализовать добавление функции в существующем программном IT-проекте веб-ориентированной компоненте образовательной среды, предварительно создать запрос на добавление функционала (</a:t>
            </a:r>
            <a:r>
              <a:rPr lang="ru-RU" dirty="0" err="1"/>
              <a:t>issue</a:t>
            </a:r>
            <a:r>
              <a:rPr lang="ru-RU" dirty="0"/>
              <a:t>), спланировать временные затраты. Оформление отчета по результатам работы. Публичное выступление.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ru-RU" dirty="0"/>
              <a:t>Ссылка на результат работы:</a:t>
            </a:r>
            <a:r>
              <a:rPr lang="en-US" dirty="0"/>
              <a:t> </a:t>
            </a:r>
            <a:r>
              <a:rPr lang="en-US" dirty="0">
                <a:hlinkClick r:id="rId2"/>
              </a:rPr>
              <a:t>https://git.herzen.spb.ru/200743/git-test/tree/main/%D0%98%D0%A1%D0%A0%204.1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5459561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ВСР 1</a:t>
            </a:r>
            <a:r>
              <a:rPr lang="en-US" dirty="0"/>
              <a:t>.1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Анализ современных инструментов для быстрого прототипирования </a:t>
            </a:r>
            <a:r>
              <a:rPr lang="ru-RU" dirty="0" err="1"/>
              <a:t>интерфейсов</a:t>
            </a:r>
            <a:r>
              <a:rPr lang="ru-RU" dirty="0"/>
              <a:t> ИТ-продуктов. Создание презентации по наиболее эффективному инструменту из проанализированных решений. Публичное выступление.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ru-RU" dirty="0"/>
              <a:t>Ссылка на результат работы:</a:t>
            </a:r>
            <a:r>
              <a:rPr lang="en-US" dirty="0"/>
              <a:t> </a:t>
            </a:r>
            <a:r>
              <a:rPr lang="en-US" dirty="0">
                <a:hlinkClick r:id="rId2"/>
              </a:rPr>
              <a:t>https://git.herzen.spb.ru/200743/git-test/blob/main/%D0%92%D0%A1%D0%A0%201.1/%D0%92%D0%A1%D0%A0%201.1.pdf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4433488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ВСР 2.2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Создание первоначального макета компоненты образовательной среды корпоративного обучения с использованием сервиса визуального проектирования и публичное его представление.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ru-RU" dirty="0"/>
              <a:t>Ссылка на результат работы:</a:t>
            </a:r>
            <a:r>
              <a:rPr lang="en-US" dirty="0"/>
              <a:t> </a:t>
            </a:r>
            <a:r>
              <a:rPr lang="en-US" dirty="0">
                <a:hlinkClick r:id="rId2"/>
              </a:rPr>
              <a:t>https://git.herzen.spb.ru/200743/git-test/blob/main/%D0%92%D0%A1%D0%A0%202.2/README.md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2595030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ВСР 3.2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Написание фрагмента технического задания по созданию отдельного модуля образовательной среды и создание отчета-репозитория о проделанной работе в </a:t>
            </a:r>
            <a:r>
              <a:rPr lang="ru-RU" dirty="0" err="1"/>
              <a:t>GitHub</a:t>
            </a:r>
            <a:r>
              <a:rPr lang="ru-RU" dirty="0"/>
              <a:t>, оформление с использованием разметки </a:t>
            </a:r>
            <a:r>
              <a:rPr lang="ru-RU" dirty="0" err="1"/>
              <a:t>Markdown</a:t>
            </a:r>
            <a:r>
              <a:rPr lang="ru-RU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ru-RU" dirty="0"/>
              <a:t>Ссылка на результат работы:</a:t>
            </a:r>
            <a:r>
              <a:rPr lang="en-US" dirty="0"/>
              <a:t> </a:t>
            </a:r>
            <a:r>
              <a:rPr lang="en-US" dirty="0">
                <a:hlinkClick r:id="rId2"/>
              </a:rPr>
              <a:t>https://git.herzen.spb.ru/200743/git-test/blob/main/%D0%92%D0%A1%D0%A0%203.2/README.md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9012715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ВСР </a:t>
            </a:r>
            <a:r>
              <a:rPr lang="en-US" dirty="0"/>
              <a:t>4.</a:t>
            </a:r>
            <a:r>
              <a:rPr lang="ru-RU" dirty="0"/>
              <a:t>2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Анализ </a:t>
            </a:r>
            <a:r>
              <a:rPr lang="ru-RU" dirty="0" err="1"/>
              <a:t>однои</a:t>
            </a:r>
            <a:r>
              <a:rPr lang="ru-RU" dirty="0"/>
              <a:t>̆ методологии разработки программных ИТ-продуктов для корпоративного обучения и создание презентации с её кратким описанием. Публичное представление.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ru-RU" dirty="0"/>
              <a:t>Ссылка на результат работы:</a:t>
            </a:r>
            <a:r>
              <a:rPr lang="en-US" dirty="0"/>
              <a:t> </a:t>
            </a:r>
            <a:r>
              <a:rPr lang="en-US" dirty="0">
                <a:hlinkClick r:id="rId2"/>
              </a:rPr>
              <a:t>https://git.herzen.spb.ru/200743/git-test/blob/main/%D0%92%D0%A1%D0%A0%204.2/%D0%92%D0%A1%D0%A0%204.2.pdf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7220524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Итоги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Были изучены основные процессы управления проектами разработки ПО при решении, этапы жизненного цикла ПО, формирующего образовательную среду, понятия методологии управления проектами SCRUM при её использовании в образовании. </a:t>
            </a:r>
            <a:endParaRPr lang="en-US" dirty="0"/>
          </a:p>
          <a:p>
            <a:pPr marL="0" indent="0">
              <a:buNone/>
            </a:pPr>
            <a:r>
              <a:rPr lang="ru-RU" dirty="0"/>
              <a:t>Были рассмотрены сервисы </a:t>
            </a:r>
            <a:r>
              <a:rPr lang="ru-RU" dirty="0" err="1"/>
              <a:t>git</a:t>
            </a:r>
            <a:r>
              <a:rPr lang="ru-RU" dirty="0"/>
              <a:t>, </a:t>
            </a:r>
            <a:r>
              <a:rPr lang="ru-RU" dirty="0" err="1"/>
              <a:t>figma</a:t>
            </a:r>
            <a:r>
              <a:rPr lang="ru-RU" dirty="0"/>
              <a:t>, </a:t>
            </a:r>
            <a:r>
              <a:rPr lang="ru-RU" dirty="0" err="1"/>
              <a:t>miro</a:t>
            </a:r>
            <a:r>
              <a:rPr lang="ru-RU" dirty="0"/>
              <a:t> и </a:t>
            </a:r>
            <a:r>
              <a:rPr lang="ru-RU" dirty="0" err="1"/>
              <a:t>тд</a:t>
            </a:r>
            <a:r>
              <a:rPr lang="ru-RU" dirty="0"/>
              <a:t> для решения профессиональных задач. </a:t>
            </a:r>
            <a:endParaRPr lang="en-US" dirty="0"/>
          </a:p>
          <a:p>
            <a:pPr marL="0" indent="0">
              <a:buNone/>
            </a:pPr>
            <a:r>
              <a:rPr lang="ru-RU" dirty="0"/>
              <a:t>Были сформированы прототипы ТЗ, обучающего ресурса</a:t>
            </a:r>
            <a:r>
              <a:rPr lang="en-US" dirty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479867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26436CF-EA32-CFE0-2030-92CC763347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Цель работы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31CCE37-5800-5284-CBFA-26EEEDFBDB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/>
              <a:t>Программа имеет своей целью развитие профессиональной компетентности магистров в области проектирования и менеджмента электронного обучения для разновозрастных групп, подготовку магистров к реализации образовательного процесса в электронной образовательной среде с использованием технологий электронного обучения.</a:t>
            </a:r>
          </a:p>
        </p:txBody>
      </p:sp>
    </p:spTree>
    <p:extLst>
      <p:ext uri="{BB962C8B-B14F-4D97-AF65-F5344CB8AC3E}">
        <p14:creationId xmlns:p14="http://schemas.microsoft.com/office/powerpoint/2010/main" val="9880357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ИСР 1.1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/>
              <a:t>Создать репозиторий в системе контроля версий </a:t>
            </a:r>
            <a:r>
              <a:rPr lang="ru-RU" dirty="0" err="1"/>
              <a:t>Git</a:t>
            </a:r>
            <a:r>
              <a:rPr lang="ru-RU" dirty="0"/>
              <a:t> (на сайте </a:t>
            </a:r>
            <a:r>
              <a:rPr lang="ru-RU" dirty="0" err="1"/>
              <a:t>GitHub</a:t>
            </a:r>
            <a:r>
              <a:rPr lang="ru-RU" dirty="0"/>
              <a:t>) и выполнить базовый набор действий по работе с ним: выполнить операцию </a:t>
            </a:r>
            <a:r>
              <a:rPr lang="ru-RU" dirty="0" err="1"/>
              <a:t>commit</a:t>
            </a:r>
            <a:r>
              <a:rPr lang="ru-RU" dirty="0"/>
              <a:t>, создать ветку, выполнить клонирование репозитория, выполнить слияние двух веток. Создание отчета-репозитория о проделанной работе в </a:t>
            </a:r>
            <a:r>
              <a:rPr lang="ru-RU" dirty="0" err="1"/>
              <a:t>GitHub</a:t>
            </a:r>
            <a:r>
              <a:rPr lang="ru-RU" dirty="0"/>
              <a:t>, оформление с использованием разметки </a:t>
            </a:r>
            <a:r>
              <a:rPr lang="ru-RU" dirty="0" err="1"/>
              <a:t>Markdown</a:t>
            </a:r>
            <a:r>
              <a:rPr lang="ru-RU" dirty="0"/>
              <a:t>.</a:t>
            </a:r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r>
              <a:rPr lang="ru-RU" dirty="0"/>
              <a:t>Ссылка на результат работы: </a:t>
            </a:r>
            <a:r>
              <a:rPr lang="en-US" dirty="0">
                <a:hlinkClick r:id="rId2"/>
              </a:rPr>
              <a:t>https://git.herzen.spb.ru/200743/git-test/blob/main/%D0%98%D0%A1%D0%A0%201.1/README.md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031240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ИСР 1.</a:t>
            </a:r>
            <a:r>
              <a:rPr lang="en-US" dirty="0"/>
              <a:t>2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/>
              <a:t>Создание диаграммы </a:t>
            </a:r>
            <a:r>
              <a:rPr lang="ru-RU" dirty="0" err="1"/>
              <a:t>Ганта</a:t>
            </a:r>
            <a:r>
              <a:rPr lang="ru-RU" dirty="0"/>
              <a:t> для организации </a:t>
            </a:r>
            <a:r>
              <a:rPr lang="ru-RU" dirty="0" err="1"/>
              <a:t>проектнои</a:t>
            </a:r>
            <a:r>
              <a:rPr lang="ru-RU" dirty="0"/>
              <a:t>̆ деятельности по разработке компонента образовательной среды для образовательного учреждения и анализ потенциальных рисков. Создание отчета-репозитория в </a:t>
            </a:r>
            <a:r>
              <a:rPr lang="ru-RU" dirty="0" err="1"/>
              <a:t>GitHub</a:t>
            </a:r>
            <a:r>
              <a:rPr lang="ru-RU" dirty="0"/>
              <a:t>, оформление с использованием разметки </a:t>
            </a:r>
            <a:r>
              <a:rPr lang="ru-RU" dirty="0" err="1"/>
              <a:t>Markdown</a:t>
            </a:r>
            <a:r>
              <a:rPr lang="en-US" dirty="0"/>
              <a:t>.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Ссылка на результат работы: </a:t>
            </a:r>
            <a:r>
              <a:rPr lang="en-US" dirty="0">
                <a:hlinkClick r:id="rId2"/>
              </a:rPr>
              <a:t>https://git.herzen.spb.ru/200743/git-test/blob/main/%D0%98%D0%A1%D0%A0%201.2/README.md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535777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ИСР </a:t>
            </a:r>
            <a:r>
              <a:rPr lang="en-US" dirty="0"/>
              <a:t>2.1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/>
              <a:t>Создание </a:t>
            </a:r>
            <a:r>
              <a:rPr lang="ru-RU" dirty="0" err="1"/>
              <a:t>дизайн-макета</a:t>
            </a:r>
            <a:r>
              <a:rPr lang="ru-RU" dirty="0"/>
              <a:t> IT-продукта для компонента образовательной среды (или электронного образовательного ресурса) или собственного продукта, согласованного с преподавателем.</a:t>
            </a:r>
          </a:p>
          <a:p>
            <a:pPr marL="0" indent="0">
              <a:buNone/>
            </a:pPr>
            <a:r>
              <a:rPr lang="ru-RU" dirty="0"/>
              <a:t>Ссылка на результат работы: </a:t>
            </a:r>
            <a:r>
              <a:rPr lang="en-US" dirty="0">
                <a:hlinkClick r:id="rId2"/>
              </a:rPr>
              <a:t>https://git.herzen.spb.ru/200743/git-test/blob/main/%D0%98%D0%A1%D0%A0%202.1/README.md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945997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ИСР </a:t>
            </a:r>
            <a:r>
              <a:rPr lang="en-US" dirty="0"/>
              <a:t>2.2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/>
              <a:t>Создание презентации-глоссария на тему «Гибкая методология SCRUM в образовательном процессе» средствами веб-технологий HTML, CSS, JS (</a:t>
            </a:r>
            <a:r>
              <a:rPr lang="ru-RU" dirty="0" err="1"/>
              <a:t>Webbased</a:t>
            </a:r>
            <a:r>
              <a:rPr lang="ru-RU" dirty="0"/>
              <a:t> </a:t>
            </a:r>
            <a:r>
              <a:rPr lang="ru-RU" dirty="0" err="1"/>
              <a:t>slideshow</a:t>
            </a:r>
            <a:r>
              <a:rPr lang="ru-RU" dirty="0"/>
              <a:t>) и оформление его в виде </a:t>
            </a:r>
            <a:r>
              <a:rPr lang="ru-RU" dirty="0" err="1"/>
              <a:t>веб-сайта</a:t>
            </a:r>
            <a:r>
              <a:rPr lang="ru-RU" dirty="0"/>
              <a:t> с использованием сервиса </a:t>
            </a:r>
            <a:r>
              <a:rPr lang="ru-RU" dirty="0" err="1"/>
              <a:t>GitHub</a:t>
            </a:r>
            <a:r>
              <a:rPr lang="ru-RU" dirty="0"/>
              <a:t> </a:t>
            </a:r>
            <a:r>
              <a:rPr lang="ru-RU" dirty="0" err="1"/>
              <a:t>Pages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ru-RU" dirty="0"/>
              <a:t>Ссылка на результат работы:</a:t>
            </a:r>
            <a:r>
              <a:rPr lang="en-US" dirty="0"/>
              <a:t> </a:t>
            </a:r>
            <a:r>
              <a:rPr lang="en-US" dirty="0">
                <a:hlinkClick r:id="rId2"/>
              </a:rPr>
              <a:t>https://git.herzen.spb.ru/200743/git-test/blob/main/%D0%98%D0%A1%D0%A0%202.2/%D0%98%D0%A1%D0%A0%202.2.pdf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656126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ИСР </a:t>
            </a:r>
            <a:r>
              <a:rPr lang="en-US" dirty="0"/>
              <a:t>3.1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/>
              <a:t>Организация и проведение юзабилити-тестирования компонента образовательной среды образовательного учреждения и создание отчета о его результатах (в виде презентации или текстового документа) в </a:t>
            </a:r>
            <a:r>
              <a:rPr lang="ru-RU" dirty="0" err="1"/>
              <a:t>GitHub</a:t>
            </a:r>
            <a:r>
              <a:rPr lang="ru-RU" dirty="0"/>
              <a:t>, оформление с использованием разметки </a:t>
            </a:r>
            <a:r>
              <a:rPr lang="ru-RU" dirty="0" err="1"/>
              <a:t>markdown</a:t>
            </a:r>
            <a:r>
              <a:rPr lang="ru-RU" dirty="0"/>
              <a:t>. 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ru-RU" dirty="0"/>
              <a:t>Ссылка на результат работы:</a:t>
            </a:r>
            <a:r>
              <a:rPr lang="en-US" dirty="0"/>
              <a:t> </a:t>
            </a:r>
            <a:r>
              <a:rPr lang="en-US" dirty="0">
                <a:hlinkClick r:id="rId2"/>
              </a:rPr>
              <a:t>https://git.herzen.spb.ru/200743/git-test/blob/main/%D0%98%D0%A1%D0%A0%203.1/README.md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13661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ИСР </a:t>
            </a:r>
            <a:r>
              <a:rPr lang="en-US" dirty="0"/>
              <a:t>3.2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/>
              <a:t>Проведение юзабилити-тестирования с использованием шкалы "System </a:t>
            </a:r>
            <a:r>
              <a:rPr lang="ru-RU" dirty="0" err="1"/>
              <a:t>Usability</a:t>
            </a:r>
            <a:r>
              <a:rPr lang="ru-RU" dirty="0"/>
              <a:t> </a:t>
            </a:r>
            <a:r>
              <a:rPr lang="ru-RU" dirty="0" err="1"/>
              <a:t>Scale</a:t>
            </a:r>
            <a:r>
              <a:rPr lang="ru-RU" dirty="0"/>
              <a:t>" образовательного IT-продукта. Написание отчета по результатам тестирования в </a:t>
            </a:r>
            <a:r>
              <a:rPr lang="ru-RU" dirty="0" err="1"/>
              <a:t>GitHub</a:t>
            </a:r>
            <a:r>
              <a:rPr lang="ru-RU" dirty="0"/>
              <a:t>, оформление с использованием разметки </a:t>
            </a:r>
            <a:r>
              <a:rPr lang="ru-RU" dirty="0" err="1"/>
              <a:t>markdown</a:t>
            </a:r>
            <a:r>
              <a:rPr lang="ru-RU" dirty="0"/>
              <a:t>. 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ru-RU" dirty="0"/>
              <a:t>Ссылка на результат работы:</a:t>
            </a:r>
            <a:r>
              <a:rPr lang="en-US" dirty="0"/>
              <a:t> </a:t>
            </a:r>
            <a:r>
              <a:rPr lang="en-US" dirty="0">
                <a:hlinkClick r:id="rId2"/>
              </a:rPr>
              <a:t>https://git.herzen.spb.ru/200743/git-test/blob/main/%D0%98%D0%A1%D0%A0%203.2/README.md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5267878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DF9CA8-C7D3-AE0D-7D9D-5233F564B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ИСР </a:t>
            </a:r>
            <a:r>
              <a:rPr lang="en-US" dirty="0"/>
              <a:t>3.3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9F3B342-C9DF-062C-A73C-8707F15851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/>
              <a:t>Анализ работы модуля образовательной среды или IT-продукта корпоративного обучения и создание схемы с последовательностью выполняемых операций и оформление по результатам отчета в репозитории с использованием разметки </a:t>
            </a:r>
            <a:r>
              <a:rPr lang="ru-RU" dirty="0" err="1"/>
              <a:t>Markdown</a:t>
            </a:r>
            <a:r>
              <a:rPr lang="ru-RU" dirty="0"/>
              <a:t>.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ru-RU" dirty="0"/>
              <a:t>Ссылка на результат работы:</a:t>
            </a:r>
            <a:r>
              <a:rPr lang="en-US" dirty="0"/>
              <a:t> </a:t>
            </a:r>
            <a:r>
              <a:rPr lang="en-US" dirty="0">
                <a:hlinkClick r:id="rId2"/>
              </a:rPr>
              <a:t>https://git.herzen.spb.ru/200743/git-test/blob/main/%D0%98%D0%A1%D0%A0%203.3/README.md</a:t>
            </a:r>
            <a:r>
              <a:rPr lang="en-US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7378755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Стандартная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522</TotalTime>
  <Words>972</Words>
  <Application>Microsoft Office PowerPoint</Application>
  <PresentationFormat>Широкоэкранный</PresentationFormat>
  <Paragraphs>55</Paragraphs>
  <Slides>15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19" baseType="lpstr">
      <vt:lpstr>Aptos</vt:lpstr>
      <vt:lpstr>Aptos Display</vt:lpstr>
      <vt:lpstr>Arial</vt:lpstr>
      <vt:lpstr>Тема Office</vt:lpstr>
      <vt:lpstr>Отчёт по дисциплине «Управление IT-проектами для корпоративного обучения»</vt:lpstr>
      <vt:lpstr>Цель работы</vt:lpstr>
      <vt:lpstr>ИСР 1.1</vt:lpstr>
      <vt:lpstr>ИСР 1.2</vt:lpstr>
      <vt:lpstr>ИСР 2.1</vt:lpstr>
      <vt:lpstr>ИСР 2.2</vt:lpstr>
      <vt:lpstr>ИСР 3.1</vt:lpstr>
      <vt:lpstr>ИСР 3.2</vt:lpstr>
      <vt:lpstr>ИСР 3.3</vt:lpstr>
      <vt:lpstr>ИСР 4.1</vt:lpstr>
      <vt:lpstr>ВСР 1.1</vt:lpstr>
      <vt:lpstr>ВСР 2.2</vt:lpstr>
      <vt:lpstr>ВСР 3.2</vt:lpstr>
      <vt:lpstr>ВСР 4.2</vt:lpstr>
      <vt:lpstr>Итоги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Artem Scherbinin</dc:creator>
  <cp:lastModifiedBy>Artem Scherbinin</cp:lastModifiedBy>
  <cp:revision>10</cp:revision>
  <dcterms:created xsi:type="dcterms:W3CDTF">2025-12-08T17:48:21Z</dcterms:created>
  <dcterms:modified xsi:type="dcterms:W3CDTF">2025-12-10T13:20:28Z</dcterms:modified>
</cp:coreProperties>
</file>

<file path=docProps/thumbnail.jpeg>
</file>