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523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DCC432-E055-C674-C9A5-52B7A98E4C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B6ADA9A-6624-36FB-A6A8-F2B5F6A566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744681-D413-D5FD-7D43-6AD4074CB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E17C-68C5-4C5A-BE6F-CBBB13524A64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6CD068-B3EB-C28F-E5C0-2FC18F9AB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CF5CEF-3B37-2764-3A0B-E8593AE4D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7A5E1-22E2-4503-8929-CF3927CA1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481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9B2DE4-5682-8E29-877F-6E4AAE9AF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3BB1FC3-EB9A-4EE6-B203-7673830B0A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DF326A-2A55-D2A0-42B9-B26343F48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E17C-68C5-4C5A-BE6F-CBBB13524A64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3D0B79-E873-AFED-4919-A2B39ABCD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35173E-19FB-6BB9-29EE-03BBD4CF3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7A5E1-22E2-4503-8929-CF3927CA1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789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6E5A6A9-2D7E-6EC1-D606-28AF0E5DB2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52A412F-BE29-93A7-8F23-0A0876483A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208DBA1-60BE-7308-7C1E-C65056FBB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E17C-68C5-4C5A-BE6F-CBBB13524A64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63A642-C945-DBE2-CCE7-E2D464010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90A9BA-156A-E103-148A-A27816011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7A5E1-22E2-4503-8929-CF3927CA1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147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0BC50B-5A70-3EAD-FB03-E64D5DAC3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EC9381-25A1-0EFC-4FED-3D5F8A93AB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7F1291-4DB0-1BAB-AE33-8AAAF0216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E17C-68C5-4C5A-BE6F-CBBB13524A64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2DE7FE-E8E5-48F1-1CBF-A767EE2A4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07F564-641F-E289-1E4E-F4B9B883F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7A5E1-22E2-4503-8929-CF3927CA1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257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D0C18B-1AF3-C31A-9023-D5809F2F9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DF24B8-644B-3920-B8A5-8264DF535E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D792BE-4F26-53BE-392D-92FB979CD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E17C-68C5-4C5A-BE6F-CBBB13524A64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C14ACFC-75F5-2C22-AD09-471C387C9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E36921-6892-A4E2-823A-444BC80C3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7A5E1-22E2-4503-8929-CF3927CA1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401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7198DE-59D7-B956-1465-2C5045EB8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218163-0A9F-8894-9F94-BF627003FD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004896E-35BD-89E5-3D28-5901D7C334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61946A5-8CAD-1139-A334-CFF0F145B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E17C-68C5-4C5A-BE6F-CBBB13524A64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11B6618-2303-B000-DEA8-E9BC3FAD2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A181E24-F209-6F32-2C29-9F52F1A4A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7A5E1-22E2-4503-8929-CF3927CA1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294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DB91AB-5283-370D-0FCC-3359CDD0B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C3C3842-3B11-1365-BB32-FE7287D737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322F6ED-00B8-24A3-D3F3-A4E3EA710A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4AF8019-C717-8FB6-6AD8-4C14C69F52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4FC3BDE-7012-D017-E450-D23D932131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9A9C5CE-8CFA-F66C-00F2-03A6BA1A5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E17C-68C5-4C5A-BE6F-CBBB13524A64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FDC5C9D-38CA-51C1-0DF2-90AB82FAA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54706E6-1BDB-E68C-BA2C-CFD8FA27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7A5E1-22E2-4503-8929-CF3927CA1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490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930BC3-691F-BEEF-32B6-F47769614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CC11C06-FB3A-8AB3-84BF-4BA16C70C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E17C-68C5-4C5A-BE6F-CBBB13524A64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9243DFD-5F07-FAA5-D026-8D1865DA2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2021E35-673E-2CC8-5E2E-38FE838AB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7A5E1-22E2-4503-8929-CF3927CA1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784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B3BA206-C9BA-2374-57B5-A68217E53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E17C-68C5-4C5A-BE6F-CBBB13524A64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7E7A51C-9794-9FAB-F841-7A248580F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2D1BC70-1CAF-B654-9012-4F87E5F8D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7A5E1-22E2-4503-8929-CF3927CA1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824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35418F-8D21-43EB-7827-AF0857AB9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D35296-F831-EF71-006D-C65610EC8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8AB0433-4AFE-3549-7142-9491C490DF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993319B-1337-760C-6C11-0CB6500D6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E17C-68C5-4C5A-BE6F-CBBB13524A64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9DD8DE0-09AC-8911-FF62-83D481967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6C8BDC1-D329-F5EE-48F6-047D3A250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7A5E1-22E2-4503-8929-CF3927CA1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720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076F15-0A66-76F0-B073-AB0ED098B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64B3F63-FB7F-A213-352D-49016546D3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44857A3-22FE-9DC3-B828-0C3CB475BB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30D76D6-448B-F38F-5EAC-4C8DC7C86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CE17C-68C5-4C5A-BE6F-CBBB13524A64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73481A4-2CEC-F23F-578C-F49E2465F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EDBAE88-13FE-2CEB-659A-977E6FC27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7A5E1-22E2-4503-8929-CF3927CA1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802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6A20FD-B0AF-E007-35DB-D2E1EE265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3AB7FB8-2148-40BC-F049-F415281A5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A4C22F-4A7F-3007-97A5-C4160850F3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D7CE17C-68C5-4C5A-BE6F-CBBB13524A64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9ECD01-7317-84CA-BCD0-C05E29B270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DEA6CC-AB89-2E1E-C19F-EC028B1A0C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C87A5E1-22E2-4503-8929-CF3927CA1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262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herzen.spb.ru/200743/git-test/tree/main/%D0%98%D0%A1%D0%A0%204.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herzen.spb.ru/200743/git-test/blob/main/%D0%92%D0%A1%D0%A0%201.1/%D0%92%D0%A1%D0%A0%201.1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herzen.spb.ru/200743/git-test/blob/main/%D0%92%D0%A1%D0%A0%202.2/README.md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herzen.spb.ru/200743/git-test/blob/main/%D0%92%D0%A1%D0%A0%203.2/README.md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herzen.spb.ru/200743/git-test/blob/main/%D0%92%D0%A1%D0%A0%204.2/%D0%92%D0%A1%D0%A0%204.2.pdf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herzen.spb.ru/200743/git-test/blob/main/%D0%98%D0%A1%D0%A0%201.1/README.md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herzen.spb.ru/200743/git-test/blob/main/%D0%98%D0%A1%D0%A0%201.2/README.md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herzen.spb.ru/200743/git-test/blob/main/%D0%98%D0%A1%D0%A0%202.1/README.m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herzen.spb.ru/200743/git-test/blob/main/%D0%98%D0%A1%D0%A0%202.2/%D0%98%D0%A1%D0%A0%202.2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herzen.spb.ru/200743/git-test/blob/main/%D0%98%D0%A1%D0%A0%203.1/README.md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herzen.spb.ru/200743/git-test/blob/main/%D0%98%D0%A1%D0%A0%203.2/README.md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herzen.spb.ru/200743/git-test/blob/main/%D0%98%D0%A1%D0%A0%203.3/README.md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DF466D-378C-A9D3-0A81-9E71EF092B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Отчёт по дисциплине «Управление IT-проектами для корпоративного обучения»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DF2F151-78E3-E5F2-792D-096E7068C8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Выполнил магистрант 2 курса ИИТТО, направления КЭО</a:t>
            </a:r>
          </a:p>
          <a:p>
            <a:r>
              <a:rPr lang="ru-RU" dirty="0"/>
              <a:t>Щербинин Артем Владимирович</a:t>
            </a:r>
          </a:p>
        </p:txBody>
      </p:sp>
    </p:spTree>
    <p:extLst>
      <p:ext uri="{BB962C8B-B14F-4D97-AF65-F5344CB8AC3E}">
        <p14:creationId xmlns:p14="http://schemas.microsoft.com/office/powerpoint/2010/main" val="1403179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DF9CA8-C7D3-AE0D-7D9D-5233F564B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ИСР 4</a:t>
            </a:r>
            <a:r>
              <a:rPr lang="en-US" dirty="0"/>
              <a:t>.</a:t>
            </a:r>
            <a:r>
              <a:rPr lang="ru-RU" dirty="0"/>
              <a:t>1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F3B342-C9DF-062C-A73C-8707F1585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Изучив конкретную систему управления IT-проектами корпоративного обучения, использовав одну из стратегий ветвления (</a:t>
            </a:r>
            <a:r>
              <a:rPr lang="ru-RU" dirty="0" err="1"/>
              <a:t>branching</a:t>
            </a:r>
            <a:r>
              <a:rPr lang="ru-RU" dirty="0"/>
              <a:t> </a:t>
            </a:r>
            <a:r>
              <a:rPr lang="ru-RU" dirty="0" err="1"/>
              <a:t>strategies</a:t>
            </a:r>
            <a:r>
              <a:rPr lang="ru-RU" dirty="0"/>
              <a:t>) на основе сервиса </a:t>
            </a:r>
            <a:r>
              <a:rPr lang="ru-RU" dirty="0" err="1"/>
              <a:t>GitHub</a:t>
            </a:r>
            <a:r>
              <a:rPr lang="ru-RU" dirty="0"/>
              <a:t> реализовать добавление функции в существующем программном IT-проекте веб-ориентированной компоненте образовательной среды, предварительно создать запрос на добавление функционала (</a:t>
            </a:r>
            <a:r>
              <a:rPr lang="ru-RU" dirty="0" err="1"/>
              <a:t>issue</a:t>
            </a:r>
            <a:r>
              <a:rPr lang="ru-RU" dirty="0"/>
              <a:t>), спланировать временные затраты. Оформление отчета по результатам работы. Публичное выступление.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dirty="0"/>
              <a:t>Ссылка на результат работы: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https://git.herzen.spb.ru/200743/git-test/tree/main/%D0%98%D0%A1%D0%A0%204.1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4595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DF9CA8-C7D3-AE0D-7D9D-5233F564B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ВСР 1</a:t>
            </a:r>
            <a:r>
              <a:rPr lang="en-US" dirty="0"/>
              <a:t>.1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F3B342-C9DF-062C-A73C-8707F1585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Анализ современных инструментов для быстрого прототипирования </a:t>
            </a:r>
            <a:r>
              <a:rPr lang="ru-RU" dirty="0" err="1"/>
              <a:t>интерфейсов</a:t>
            </a:r>
            <a:r>
              <a:rPr lang="ru-RU" dirty="0"/>
              <a:t> ИТ-продуктов. Создание презентации по наиболее эффективному инструменту из проанализированных решений. Публичное выступление.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dirty="0"/>
              <a:t>Ссылка на результат работы: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https://git.herzen.spb.ru/200743/git-test/blob/main/%D0%92%D0%A1%D0%A0%201.1/%D0%92%D0%A1%D0%A0%201.1.pdf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4334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DF9CA8-C7D3-AE0D-7D9D-5233F564B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ВСР 2.2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F3B342-C9DF-062C-A73C-8707F1585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Создание первоначального макета компоненты образовательной среды корпоративного обучения с использованием сервиса визуального проектирования и публичное его представление.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dirty="0"/>
              <a:t>Ссылка на результат работы: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https://git.herzen.spb.ru/200743/git-test/blob/main/%D0%92%D0%A1%D0%A0%202.2/README.md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5950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DF9CA8-C7D3-AE0D-7D9D-5233F564B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ВСР 3.2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F3B342-C9DF-062C-A73C-8707F1585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Написание фрагмента технического задания по созданию отдельного модуля образовательной среды и создание отчета-репозитория о проделанной работе в </a:t>
            </a:r>
            <a:r>
              <a:rPr lang="ru-RU" dirty="0" err="1"/>
              <a:t>GitHub</a:t>
            </a:r>
            <a:r>
              <a:rPr lang="ru-RU" dirty="0"/>
              <a:t>, оформление с использованием разметки </a:t>
            </a:r>
            <a:r>
              <a:rPr lang="ru-RU" dirty="0" err="1"/>
              <a:t>Markdown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dirty="0"/>
              <a:t>Ссылка на результат работы: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https://git.herzen.spb.ru/200743/git-test/blob/main/%D0%92%D0%A1%D0%A0%203.2/README.md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01271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DF9CA8-C7D3-AE0D-7D9D-5233F564B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ВСР </a:t>
            </a:r>
            <a:r>
              <a:rPr lang="en-US" dirty="0"/>
              <a:t>4.</a:t>
            </a:r>
            <a:r>
              <a:rPr lang="ru-RU" dirty="0"/>
              <a:t>2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F3B342-C9DF-062C-A73C-8707F1585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Анализ </a:t>
            </a:r>
            <a:r>
              <a:rPr lang="ru-RU" dirty="0" err="1"/>
              <a:t>однои</a:t>
            </a:r>
            <a:r>
              <a:rPr lang="ru-RU" dirty="0"/>
              <a:t>̆ методологии разработки программных ИТ-продуктов для корпоративного обучения и создание презентации с её кратким описанием. Публичное представление.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dirty="0"/>
              <a:t>Ссылка на результат работы: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https://git.herzen.spb.ru/200743/git-test/blob/main/%D0%92%D0%A1%D0%A0%204.2/%D0%92%D0%A1%D0%A0%204.2.pdf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2205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DF9CA8-C7D3-AE0D-7D9D-5233F564B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Итоги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F3B342-C9DF-062C-A73C-8707F1585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Были изучены основные процессы управления проектами разработки ПО при решении, этапы жизненного цикла ПО, формирующего образовательную среду, понятия методологии управления проектами SCRUM при её использовании в образовании. 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Были рассмотрены сервисы </a:t>
            </a:r>
            <a:r>
              <a:rPr lang="ru-RU" dirty="0" err="1"/>
              <a:t>git</a:t>
            </a:r>
            <a:r>
              <a:rPr lang="ru-RU" dirty="0"/>
              <a:t>, </a:t>
            </a:r>
            <a:r>
              <a:rPr lang="ru-RU" dirty="0" err="1"/>
              <a:t>figma</a:t>
            </a:r>
            <a:r>
              <a:rPr lang="ru-RU" dirty="0"/>
              <a:t>, </a:t>
            </a:r>
            <a:r>
              <a:rPr lang="ru-RU" dirty="0" err="1"/>
              <a:t>miro</a:t>
            </a:r>
            <a:r>
              <a:rPr lang="ru-RU" dirty="0"/>
              <a:t> и </a:t>
            </a:r>
            <a:r>
              <a:rPr lang="ru-RU" dirty="0" err="1"/>
              <a:t>тд</a:t>
            </a:r>
            <a:r>
              <a:rPr lang="ru-RU" dirty="0"/>
              <a:t> для решения профессиональных задач. 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Были сформированы прототипы ТЗ, обучающего ресурса</a:t>
            </a:r>
            <a:r>
              <a:rPr lang="en-US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7986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6436CF-EA32-CFE0-2030-92CC76334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 работы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1CCE37-5800-5284-CBFA-26EEEDFBDB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Программа имеет своей целью развитие профессиональной компетентности магистров в области проектирования и менеджмента электронного обучения для разновозрастных групп, подготовку магистров к реализации образовательного процесса в электронной образовательной среде с использованием технологий электронного 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988035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DF9CA8-C7D3-AE0D-7D9D-5233F564B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ИСР 1.1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F3B342-C9DF-062C-A73C-8707F1585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Создать репозиторий в системе контроля версий </a:t>
            </a:r>
            <a:r>
              <a:rPr lang="ru-RU" dirty="0" err="1"/>
              <a:t>Git</a:t>
            </a:r>
            <a:r>
              <a:rPr lang="ru-RU" dirty="0"/>
              <a:t> (на сайте </a:t>
            </a:r>
            <a:r>
              <a:rPr lang="ru-RU" dirty="0" err="1"/>
              <a:t>GitHub</a:t>
            </a:r>
            <a:r>
              <a:rPr lang="ru-RU" dirty="0"/>
              <a:t>) и выполнить базовый набор действий по работе с ним: выполнить операцию </a:t>
            </a:r>
            <a:r>
              <a:rPr lang="ru-RU" dirty="0" err="1"/>
              <a:t>commit</a:t>
            </a:r>
            <a:r>
              <a:rPr lang="ru-RU" dirty="0"/>
              <a:t>, создать ветку, выполнить клонирование репозитория, выполнить слияние двух веток. Создание отчета-репозитория о проделанной работе в </a:t>
            </a:r>
            <a:r>
              <a:rPr lang="ru-RU" dirty="0" err="1"/>
              <a:t>GitHub</a:t>
            </a:r>
            <a:r>
              <a:rPr lang="ru-RU" dirty="0"/>
              <a:t>, оформление с использованием разметки </a:t>
            </a:r>
            <a:r>
              <a:rPr lang="ru-RU" dirty="0" err="1"/>
              <a:t>Markdown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Ссылка на результат работы: </a:t>
            </a:r>
            <a:r>
              <a:rPr lang="en-US" dirty="0">
                <a:hlinkClick r:id="rId2"/>
              </a:rPr>
              <a:t>https://git.herzen.spb.ru/200743/git-test/blob/main/%D0%98%D0%A1%D0%A0%201.1/README.md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3124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DF9CA8-C7D3-AE0D-7D9D-5233F564B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ИСР 1.</a:t>
            </a:r>
            <a:r>
              <a:rPr lang="en-US" dirty="0"/>
              <a:t>2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F3B342-C9DF-062C-A73C-8707F1585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Создание диаграммы </a:t>
            </a:r>
            <a:r>
              <a:rPr lang="ru-RU" dirty="0" err="1"/>
              <a:t>Ганта</a:t>
            </a:r>
            <a:r>
              <a:rPr lang="ru-RU" dirty="0"/>
              <a:t> для организации </a:t>
            </a:r>
            <a:r>
              <a:rPr lang="ru-RU" dirty="0" err="1"/>
              <a:t>проектнои</a:t>
            </a:r>
            <a:r>
              <a:rPr lang="ru-RU" dirty="0"/>
              <a:t>̆ деятельности по разработке компонента образовательной среды для образовательного учреждения и анализ потенциальных рисков. Создание отчета-репозитория в </a:t>
            </a:r>
            <a:r>
              <a:rPr lang="ru-RU" dirty="0" err="1"/>
              <a:t>GitHub</a:t>
            </a:r>
            <a:r>
              <a:rPr lang="ru-RU" dirty="0"/>
              <a:t>, оформление с использованием разметки </a:t>
            </a:r>
            <a:r>
              <a:rPr lang="ru-RU" dirty="0" err="1"/>
              <a:t>Markdown</a:t>
            </a:r>
            <a:r>
              <a:rPr lang="en-US" dirty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Ссылка на результат работы: </a:t>
            </a:r>
            <a:r>
              <a:rPr lang="en-US" dirty="0">
                <a:hlinkClick r:id="rId2"/>
              </a:rPr>
              <a:t>https://git.herzen.spb.ru/200743/git-test/blob/main/%D0%98%D0%A1%D0%A0%201.2/README.md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3577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DF9CA8-C7D3-AE0D-7D9D-5233F564B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ИСР </a:t>
            </a:r>
            <a:r>
              <a:rPr lang="en-US" dirty="0"/>
              <a:t>2.1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F3B342-C9DF-062C-A73C-8707F1585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Создание </a:t>
            </a:r>
            <a:r>
              <a:rPr lang="ru-RU" dirty="0" err="1"/>
              <a:t>дизайн-макета</a:t>
            </a:r>
            <a:r>
              <a:rPr lang="ru-RU" dirty="0"/>
              <a:t> IT-продукта для компонента образовательной среды (или электронного образовательного ресурса) или собственного продукта, согласованного с преподавателем.</a:t>
            </a:r>
          </a:p>
          <a:p>
            <a:pPr marL="0" indent="0">
              <a:buNone/>
            </a:pPr>
            <a:r>
              <a:rPr lang="ru-RU" dirty="0"/>
              <a:t>Ссылка на результат работы: </a:t>
            </a:r>
            <a:r>
              <a:rPr lang="en-US" dirty="0">
                <a:hlinkClick r:id="rId2"/>
              </a:rPr>
              <a:t>https://git.herzen.spb.ru/200743/git-test/blob/main/%D0%98%D0%A1%D0%A0%202.1/README.md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4599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DF9CA8-C7D3-AE0D-7D9D-5233F564B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ИСР </a:t>
            </a:r>
            <a:r>
              <a:rPr lang="en-US" dirty="0"/>
              <a:t>2.2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F3B342-C9DF-062C-A73C-8707F1585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Создание презентации-глоссария на тему «Гибкая методология SCRUM в образовательном процессе» средствами веб-технологий HTML, CSS, JS (</a:t>
            </a:r>
            <a:r>
              <a:rPr lang="ru-RU" dirty="0" err="1"/>
              <a:t>Webbased</a:t>
            </a:r>
            <a:r>
              <a:rPr lang="ru-RU" dirty="0"/>
              <a:t> </a:t>
            </a:r>
            <a:r>
              <a:rPr lang="ru-RU" dirty="0" err="1"/>
              <a:t>slideshow</a:t>
            </a:r>
            <a:r>
              <a:rPr lang="ru-RU" dirty="0"/>
              <a:t>) и оформление его в виде </a:t>
            </a:r>
            <a:r>
              <a:rPr lang="ru-RU" dirty="0" err="1"/>
              <a:t>веб-сайта</a:t>
            </a:r>
            <a:r>
              <a:rPr lang="ru-RU" dirty="0"/>
              <a:t> с использованием сервиса </a:t>
            </a:r>
            <a:r>
              <a:rPr lang="ru-RU" dirty="0" err="1"/>
              <a:t>GitHub</a:t>
            </a:r>
            <a:r>
              <a:rPr lang="ru-RU" dirty="0"/>
              <a:t> </a:t>
            </a:r>
            <a:r>
              <a:rPr lang="ru-RU" dirty="0" err="1"/>
              <a:t>Pages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dirty="0"/>
              <a:t>Ссылка на результат работы: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https://git.herzen.spb.ru/200743/git-test/blob/main/%D0%98%D0%A1%D0%A0%202.2/%D0%98%D0%A1%D0%A0%202.2.pdf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5612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DF9CA8-C7D3-AE0D-7D9D-5233F564B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ИСР </a:t>
            </a:r>
            <a:r>
              <a:rPr lang="en-US" dirty="0"/>
              <a:t>3.1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F3B342-C9DF-062C-A73C-8707F1585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Организация и проведение юзабилити-тестирования компонента образовательной среды образовательного учреждения и создание отчета о его результатах (в виде презентации или текстового документа) в </a:t>
            </a:r>
            <a:r>
              <a:rPr lang="ru-RU" dirty="0" err="1"/>
              <a:t>GitHub</a:t>
            </a:r>
            <a:r>
              <a:rPr lang="ru-RU" dirty="0"/>
              <a:t>, оформление с использованием разметки </a:t>
            </a:r>
            <a:r>
              <a:rPr lang="ru-RU" dirty="0" err="1"/>
              <a:t>markdown</a:t>
            </a:r>
            <a:r>
              <a:rPr lang="ru-RU" dirty="0"/>
              <a:t>.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dirty="0"/>
              <a:t>Ссылка на результат работы: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https://git.herzen.spb.ru/200743/git-test/blob/main/%D0%98%D0%A1%D0%A0%203.1/README.md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366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DF9CA8-C7D3-AE0D-7D9D-5233F564B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ИСР </a:t>
            </a:r>
            <a:r>
              <a:rPr lang="en-US" dirty="0"/>
              <a:t>3.2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F3B342-C9DF-062C-A73C-8707F1585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Проведение юзабилити-тестирования с использованием шкалы "System </a:t>
            </a:r>
            <a:r>
              <a:rPr lang="ru-RU" dirty="0" err="1"/>
              <a:t>Usability</a:t>
            </a:r>
            <a:r>
              <a:rPr lang="ru-RU" dirty="0"/>
              <a:t> </a:t>
            </a:r>
            <a:r>
              <a:rPr lang="ru-RU" dirty="0" err="1"/>
              <a:t>Scale</a:t>
            </a:r>
            <a:r>
              <a:rPr lang="ru-RU" dirty="0"/>
              <a:t>" образовательного IT-продукта. Написание отчета по результатам тестирования в </a:t>
            </a:r>
            <a:r>
              <a:rPr lang="ru-RU" dirty="0" err="1"/>
              <a:t>GitHub</a:t>
            </a:r>
            <a:r>
              <a:rPr lang="ru-RU" dirty="0"/>
              <a:t>, оформление с использованием разметки </a:t>
            </a:r>
            <a:r>
              <a:rPr lang="ru-RU" dirty="0" err="1"/>
              <a:t>markdown</a:t>
            </a:r>
            <a:r>
              <a:rPr lang="ru-RU" dirty="0"/>
              <a:t>.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dirty="0"/>
              <a:t>Ссылка на результат работы: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https://git.herzen.spb.ru/200743/git-test/blob/main/%D0%98%D0%A1%D0%A0%203.2/README.md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2678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DF9CA8-C7D3-AE0D-7D9D-5233F564B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ИСР </a:t>
            </a:r>
            <a:r>
              <a:rPr lang="en-US" dirty="0"/>
              <a:t>3.3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F3B342-C9DF-062C-A73C-8707F1585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Анализ работы модуля образовательной среды или IT-продукта корпоративного обучения и создание схемы с последовательностью выполняемых операций и оформление по результатам отчета в репозитории с использованием разметки </a:t>
            </a:r>
            <a:r>
              <a:rPr lang="ru-RU" dirty="0" err="1"/>
              <a:t>Markdown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dirty="0"/>
              <a:t>Ссылка на результат работы: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https://git.herzen.spb.ru/200743/git-test/blob/main/%D0%98%D0%A1%D0%A0%203.3/README.md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37875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972</Words>
  <Application>Microsoft Office PowerPoint</Application>
  <PresentationFormat>Широкоэкранный</PresentationFormat>
  <Paragraphs>55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Aptos</vt:lpstr>
      <vt:lpstr>Aptos Display</vt:lpstr>
      <vt:lpstr>Arial</vt:lpstr>
      <vt:lpstr>Тема Office</vt:lpstr>
      <vt:lpstr>Отчёт по дисциплине «Управление IT-проектами для корпоративного обучения»</vt:lpstr>
      <vt:lpstr>Цель работы</vt:lpstr>
      <vt:lpstr>ИСР 1.1</vt:lpstr>
      <vt:lpstr>ИСР 1.2</vt:lpstr>
      <vt:lpstr>ИСР 2.1</vt:lpstr>
      <vt:lpstr>ИСР 2.2</vt:lpstr>
      <vt:lpstr>ИСР 3.1</vt:lpstr>
      <vt:lpstr>ИСР 3.2</vt:lpstr>
      <vt:lpstr>ИСР 3.3</vt:lpstr>
      <vt:lpstr>ИСР 4.1</vt:lpstr>
      <vt:lpstr>ВСР 1.1</vt:lpstr>
      <vt:lpstr>ВСР 2.2</vt:lpstr>
      <vt:lpstr>ВСР 3.2</vt:lpstr>
      <vt:lpstr>ВСР 4.2</vt:lpstr>
      <vt:lpstr>Итоги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Artem Scherbinin</dc:creator>
  <cp:lastModifiedBy>Artem Scherbinin</cp:lastModifiedBy>
  <cp:revision>10</cp:revision>
  <dcterms:created xsi:type="dcterms:W3CDTF">2025-12-08T17:48:21Z</dcterms:created>
  <dcterms:modified xsi:type="dcterms:W3CDTF">2025-12-10T13:20:28Z</dcterms:modified>
</cp:coreProperties>
</file>